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6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45FFC-7BFE-4405-8EAB-A197F6C0C561}" type="datetimeFigureOut">
              <a:rPr lang="en-GB" smtClean="0"/>
              <a:t>21/09/2019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B43EC-1C28-4CF0-A07D-D91608915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503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B43EC-1C28-4CF0-A07D-D9160891534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078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1701298"/>
            <a:ext cx="9068586" cy="2590800"/>
          </a:xfrm>
        </p:spPr>
        <p:txBody>
          <a:bodyPr/>
          <a:lstStyle/>
          <a:p>
            <a:r>
              <a:rPr lang="en-IN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Portosystemic encephalopathy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3634" y="4682062"/>
            <a:ext cx="5079313" cy="710209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IN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Arun</a:t>
            </a:r>
            <a:r>
              <a:rPr lang="en-I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Nair</a:t>
            </a:r>
          </a:p>
          <a:p>
            <a:pPr algn="r"/>
            <a:r>
              <a:rPr lang="en-I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</a:t>
            </a:r>
            <a:r>
              <a:rPr lang="en-I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of </a:t>
            </a:r>
            <a:r>
              <a:rPr lang="en-I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</a:t>
            </a:r>
            <a:r>
              <a:rPr lang="en-I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endParaRPr lang="en-IN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595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4775" y="564776"/>
            <a:ext cx="1116105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failure (</a:t>
            </a:r>
            <a:r>
              <a:rPr lang="en-IN" sz="3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hepatorenal</a:t>
            </a:r>
            <a:r>
              <a:rPr lang="en-IN" sz="3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syndrome)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hepatorenal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syndrome occurs typically in a patient with</a:t>
            </a:r>
          </a:p>
          <a:p>
            <a:pPr algn="just"/>
            <a:r>
              <a:rPr lang="en-IN" sz="3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advanced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cirrhosis, portal hypertension with jaundice </a:t>
            </a:r>
            <a:r>
              <a:rPr lang="en-IN" sz="3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	ascites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urine output is low with a low urinary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sodium concentration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maintained capacity to concentrate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urine (i.e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tubular function is intact) and almost normal renal histology.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renal failure is described as ‘functional’. </a:t>
            </a:r>
            <a:endParaRPr lang="en-IN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precipitated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vigorous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diuretic therapy, </a:t>
            </a:r>
            <a:r>
              <a:rPr lang="en-IN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NSAIDs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diarrhoea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paracentesis, and infection, particularly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spontaneous bacterial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peritonitis.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049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7187" y="942218"/>
            <a:ext cx="1115209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 is similar to that producing ascites.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initiating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 is thought to be extreme peripheral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vasodilatation, possibly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nitric oxide, leading to an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extreme decrease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effective blood volume and hypotension.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activates the homeostatic mechanisms,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causing a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 in plasma renin, aldosterone, noradrenaline (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norepinephrine) and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vasopressin, leading to vasoconstriction of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renal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vasculature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an increased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preglomerular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vascular resistance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causing the blood flow to be directed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away from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renal cortex.</a:t>
            </a:r>
          </a:p>
        </p:txBody>
      </p:sp>
    </p:spTree>
    <p:extLst>
      <p:ext uri="{BB962C8B-B14F-4D97-AF65-F5344CB8AC3E}">
        <p14:creationId xmlns:p14="http://schemas.microsoft.com/office/powerpoint/2010/main" val="806503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987" y="443753"/>
            <a:ext cx="112417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leads to a reduced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glomerular filtration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and plasma renin remains high.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retention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 with reabsorption of sodium from the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renal tubules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also a decrease in cardiac output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inappropriate to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degree of systemic vasodilatation, which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exacerbates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haemodynamic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abnormalities.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40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2354" y="3298195"/>
            <a:ext cx="108163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600" b="1" dirty="0">
                <a:solidFill>
                  <a:srgbClr val="335A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ALCOHOLIC LIVER DISEASE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7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4094" y="510988"/>
            <a:ext cx="112282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Alcoholic fatty liver disease will develop in nearly 90% of individuals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consume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 heavily (on average, &gt;6 drinks per day), but only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individuals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the more severe conditions of alcoholic hepatitis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alcoholic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cirrhosis.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Genetic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predisposition is likely to play a role in the pathogenesis</a:t>
            </a:r>
          </a:p>
          <a:p>
            <a:pPr algn="just"/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of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alcoholic hepatitis and alcoholic cirrhosis, but these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genetic factors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not been well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defined.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most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who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 alcohol do not consume it excessively and do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develop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physical or social consequences, some alcoholics consume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sufficient alcohol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and, presumably because of other predisposing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factors, develop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alcoholic liver disease.</a:t>
            </a:r>
          </a:p>
        </p:txBody>
      </p:sp>
    </p:spTree>
    <p:extLst>
      <p:ext uri="{BB962C8B-B14F-4D97-AF65-F5344CB8AC3E}">
        <p14:creationId xmlns:p14="http://schemas.microsoft.com/office/powerpoint/2010/main" val="403340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486" y="1275010"/>
            <a:ext cx="114670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Nearly 50% of the patients with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alcoholic hepatitis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pre-existing cirrhosis, and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who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 have cirrhosis are at high risk for its development, especially if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continue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consume alcohol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IN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PATHOBIOLOGY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mechanisms underlying alcoholic liver injury can be broadly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categorized into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caused by the effects of alcohol directly on hepatocytes 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caused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effects mediated by Kupffer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cells. 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71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329" y="1075766"/>
            <a:ext cx="1104003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 alcohol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 increases gut permeability, and the resulting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portal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endotoxemia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activates Kupffer cells.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Activated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Kupffer cells release a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proinflammatory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mediators. These include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tumor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necrosis factor-α (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TNF- α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transforming growth factor-β1; interleukins 1, 6, 8, and 10; 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platelet derived growth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TNF-α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plethora of biologic effects 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 hepatocyte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apoptosis, whereas transforming growth factor-β1 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platelet derived growth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 play important roles in stellate cell activation,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collagen production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hepatic fibrosis.</a:t>
            </a:r>
          </a:p>
        </p:txBody>
      </p:sp>
    </p:spTree>
    <p:extLst>
      <p:ext uri="{BB962C8B-B14F-4D97-AF65-F5344CB8AC3E}">
        <p14:creationId xmlns:p14="http://schemas.microsoft.com/office/powerpoint/2010/main" val="147024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74059"/>
            <a:ext cx="11201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 are at higher risk; for example, the risk of alcoholic cirrhosis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increases after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years of alcohol consumption at quantities of more than 60 to 80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 day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men, whereas in women, it can develop at quantities of only more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 20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g/day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type of alcoholic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beverage consumed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not be as critical, but “spirits” and beer may be more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hepatotoxic than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wine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Polymorphisms in genes associated with alcohol metabolism (alcohol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aldehyde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dehydrogenases and cytochrome P-450 enzymes) 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dysregulated cytokine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(e.g., TNF-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α)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also influence genetic susceptibility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27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8905" y="672353"/>
            <a:ext cx="110669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patients with other forms of chronic liver disease (e.g., viral hepatitis B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C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concomitant alcohol consumption significantly aggravates liver injury.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3753" y="2366693"/>
            <a:ext cx="112820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658905" y="2961687"/>
            <a:ext cx="110669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alcoholic liver disease may have signs and symptoms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underlying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alcoholism as well as those caused by liver disease.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clinical features of liver disease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depend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stage of alcoholic liver disease, that is, whether a patient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alcoholic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fatty liver or more advanced liver disease, such as alcoholic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hepatitis and cirrhosis</a:t>
            </a:r>
          </a:p>
        </p:txBody>
      </p:sp>
    </p:spTree>
    <p:extLst>
      <p:ext uri="{BB962C8B-B14F-4D97-AF65-F5344CB8AC3E}">
        <p14:creationId xmlns:p14="http://schemas.microsoft.com/office/powerpoint/2010/main" val="3366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329" y="605118"/>
            <a:ext cx="1117450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alcoholism include </a:t>
            </a:r>
            <a:r>
              <a:rPr lang="en-I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palmar erythema, spider nevi, bilateral </a:t>
            </a:r>
            <a:r>
              <a:rPr lang="en-IN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gynecomastia(oestrogen), </a:t>
            </a:r>
            <a:r>
              <a:rPr lang="en-I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testicular </a:t>
            </a:r>
            <a:r>
              <a:rPr lang="en-IN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atrophy (Hypogonadism), </a:t>
            </a:r>
            <a:r>
              <a:rPr lang="en-I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bilateral parotid </a:t>
            </a:r>
            <a:r>
              <a:rPr lang="en-IN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enlargement(neuropathy with nutritional imbalance) , </a:t>
            </a:r>
            <a:r>
              <a:rPr lang="en-I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Dupuytren</a:t>
            </a:r>
            <a:r>
              <a:rPr lang="en-IN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contractures.</a:t>
            </a: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alcoholic fatty liver disease are generally asymptomatic,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some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may have anorexia, fatigue, right upper quadrant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discomfort, and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tender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hepatomegaly.</a:t>
            </a: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alcoholic hepatitis may have a more dramatic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with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severe malaise, fatigue, anorexia, fever, evidence of protein-calorie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malnutrition, and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features of decompensated liver disease, including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jaundice, coagulopathy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ascites, and encephalopathy</a:t>
            </a:r>
          </a:p>
        </p:txBody>
      </p:sp>
    </p:spTree>
    <p:extLst>
      <p:ext uri="{BB962C8B-B14F-4D97-AF65-F5344CB8AC3E}">
        <p14:creationId xmlns:p14="http://schemas.microsoft.com/office/powerpoint/2010/main" val="162692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541" y="1479177"/>
            <a:ext cx="111745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Portosystemic encephalopathy (PSE)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Neuropsychiatric Syndrome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to cirrhosis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Acute encephalopathy can occur in acute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 failure.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occur in portal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hypertensive patients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 spontaneous ‘shunting’, or in those with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surgical or TIPS/</a:t>
            </a:r>
            <a:r>
              <a:rPr lang="en-IN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TIPSS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shunts (</a:t>
            </a:r>
            <a:r>
              <a:rPr lang="en-IN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Transjugular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Intrahepatic </a:t>
            </a:r>
            <a:r>
              <a:rPr lang="en-IN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PortoSystemic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Shunt).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Encephalopathy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potentially reversible.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48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859" y="510988"/>
            <a:ext cx="1134931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examination invariably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at least some features of chronic alcoholism, 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jaundice, ascites,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splenomegaly are common.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laboratory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examination findings are typically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abnormal.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hematologic abnormalities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leukocytosis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neutrophil predominance, macrocytic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thrombocytopenia, and prolonged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prothrombin time.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Liver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biochemistries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abnormal with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elevated AST and ratio of AST to alanine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aminotransferase (ALT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alkaline phosphatase,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γ-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glutamyl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transpeptidase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total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bilirubin but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levels of serum albumin.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859" y="1586753"/>
            <a:ext cx="112551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AST rarely exceeds 300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IU/L.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Serum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electrolyte abnormalities including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hypokalemia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hypomagnesemia,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hypocalcemia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hypophosphatemia are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alcoholic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cirrhosis have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clinical features that are common to other types of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cirrhosis but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with striking features of underlying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 alcoholism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112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270" y="49919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en-IN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9269" y="1223683"/>
            <a:ext cx="113538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diagnosis of alcoholic liver disease strongly depends on the history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excessive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 consumption and the presence of liver disease</a:t>
            </a:r>
            <a:r>
              <a:rPr lang="en-IN" sz="3200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laboratory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abnormalities are not specific for alcoholic liver disease, they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suggestive in the context of excessive alcohol consumption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AST/ALT ratio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more than 2 is typical in alcoholic liver disease, and ALT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values greater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150 to 200 IU/L are very rare in alcoholic liver disease.</a:t>
            </a:r>
          </a:p>
        </p:txBody>
      </p:sp>
    </p:spTree>
    <p:extLst>
      <p:ext uri="{BB962C8B-B14F-4D97-AF65-F5344CB8AC3E}">
        <p14:creationId xmlns:p14="http://schemas.microsoft.com/office/powerpoint/2010/main" val="154421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987" y="484095"/>
            <a:ext cx="112148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Hepatic imaging by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ultrasound, computed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tomography, or magnetic resonance imaging will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changes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consistent with hepatic steatosis or more advanced forms of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liver disease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as cirrhosis and portal hypertension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Liver biopsy is the key to precisely characterizing the nature of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alcoholic liver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and determining whether a patient has fatty liver or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advanced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alcoholic hepatitis.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987" y="4023525"/>
            <a:ext cx="112148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PROGNOSIS</a:t>
            </a:r>
          </a:p>
          <a:p>
            <a:pPr algn="just"/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Alcoholic fatty liver is generally reversible with total abstinence for a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 months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Alcoholic hepatitis carries high mortality, with nearly 40% of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dying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6 months after its presentation.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565" y="672354"/>
            <a:ext cx="110400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 is unknown but several factors are involved.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cirrhosis, the portal blood bypasses the liver via the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collaterals and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‘toxic’ metabolites pass directly to the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brain to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 the encephalopathy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‘toxic’ substances may be causative factors, principally</a:t>
            </a:r>
          </a:p>
          <a:p>
            <a:pPr algn="just"/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ammonia, but also free fatty acids, </a:t>
            </a:r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mercaptans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accumulation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false neurotransmitters (</a:t>
            </a:r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octopamine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or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 of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l-GR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γ-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aminobutyric acid (GABA) inhibitory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neurotransmitter system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875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988" y="1613647"/>
            <a:ext cx="1121484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blood levels of aromatic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(tyrosine and phenylalanine) and reduced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branched chain amino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acids (valine, leucine and isoleucine) also occur.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Ammonia has a major role; ammonia-induced alteration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brain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neurotransmitter balance – especially at the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astrocyte neurone interface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is the leading pathophysiological mechanism.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Ammonia is produced by intestinal bacteria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breaking down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protein.</a:t>
            </a:r>
          </a:p>
        </p:txBody>
      </p:sp>
    </p:spTree>
    <p:extLst>
      <p:ext uri="{BB962C8B-B14F-4D97-AF65-F5344CB8AC3E}">
        <p14:creationId xmlns:p14="http://schemas.microsoft.com/office/powerpoint/2010/main" val="2077829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329" y="1075765"/>
            <a:ext cx="112955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features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acute onset often has a precipitating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factor.</a:t>
            </a:r>
            <a:endParaRPr lang="en-I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patient becomes increasingly drowsy and comatose.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Chronically, there is a disorder of personality,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 and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intellect, with a reversal of normal sleep rhythm. </a:t>
            </a:r>
            <a:endParaRPr lang="en-IN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changes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fluctuate, and a history from a relative must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obtained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is irritable, confused, disorientated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has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 slurred speech. </a:t>
            </a:r>
            <a:endParaRPr lang="en-IN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010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8221" y="645460"/>
            <a:ext cx="112417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features include nausea, vomiting and weakness.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Coma occurs as the encephalopathy becomes more marked, but there is always hyperreflexia and increased tone.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Convulsions are so very rare that other causes must be looked for.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8221" y="3200005"/>
            <a:ext cx="112417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 include: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Fetor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hepaticus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sweet smell to the breath)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coarse flapping tremor seen when the hands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outstretched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wrists hyperextended (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asterixis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Constructional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apraxia, with the patient being unable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write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draw, e.g. a five-pointed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635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446" y="1196788"/>
            <a:ext cx="112417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function, which can be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assessed by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serial-sevens test. A trail-making (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connection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test (the ability to join numbers 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letters (in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chronological order) with a pen within a certain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–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standard psychological test for brain dysfunction)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prolonged.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524435" y="4208533"/>
            <a:ext cx="11111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clinical. Routine liver biochemistry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merely confirms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presence of liver disease, not the presence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encephalopathy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545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7882" y="658906"/>
            <a:ext cx="1106693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investigations</a:t>
            </a:r>
          </a:p>
          <a:p>
            <a:pPr algn="just"/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Electroencephalography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(EEG) shows a decrease in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frequency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normal α-waves (8–13 Hz) to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α-waves of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1.5–3 Hz. These changes occur before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coma supervenes.</a:t>
            </a:r>
            <a:endParaRPr lang="en-I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275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7881" y="537882"/>
            <a:ext cx="1133587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66FF"/>
                </a:solidFill>
                <a:latin typeface="HelveticaNeue-Bold"/>
              </a:rPr>
              <a:t>Course and prognosis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encephalopathy in acute liver failure has a very poor</a:t>
            </a:r>
          </a:p>
          <a:p>
            <a:pPr algn="just"/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prognosis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disease itself has a high mortality. </a:t>
            </a:r>
            <a:endParaRPr lang="en-IN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IN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cirrhosis,chronic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 is very variable and adversely affects</a:t>
            </a:r>
          </a:p>
          <a:p>
            <a:pPr algn="just"/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prognosis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rarely with chronic portosystemic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shunting, an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organic syndrome with cerebellar signs or </a:t>
            </a:r>
            <a:r>
              <a:rPr lang="en-IN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choreoathetosis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develop, as well as a myelopathy leading to a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spastic </a:t>
            </a:r>
            <a:r>
              <a:rPr lang="en-IN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paraparesis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 demyelination. </a:t>
            </a:r>
            <a:endParaRPr lang="en-IN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referred to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liver transplant centre.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25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329</TotalTime>
  <Words>1463</Words>
  <Application>Microsoft Office PowerPoint</Application>
  <PresentationFormat>Widescreen</PresentationFormat>
  <Paragraphs>89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Calibri</vt:lpstr>
      <vt:lpstr>Garamond</vt:lpstr>
      <vt:lpstr>HelveticaNeue-Bold</vt:lpstr>
      <vt:lpstr>Times New Roman</vt:lpstr>
      <vt:lpstr>Wingdings</vt:lpstr>
      <vt:lpstr>Savon</vt:lpstr>
      <vt:lpstr>Portosystemic encephalopathy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Portosystemic encephalopathy</dc:title>
  <dc:creator>Dr. ARUN R NAIR</dc:creator>
  <cp:lastModifiedBy>Dr. ARUN R NAIR</cp:lastModifiedBy>
  <cp:revision>18</cp:revision>
  <dcterms:created xsi:type="dcterms:W3CDTF">2019-02-04T12:26:29Z</dcterms:created>
  <dcterms:modified xsi:type="dcterms:W3CDTF">2019-09-21T10:02:37Z</dcterms:modified>
</cp:coreProperties>
</file>